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77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81" r:id="rId23"/>
    <p:sldId id="280" r:id="rId24"/>
    <p:sldId id="278" r:id="rId25"/>
    <p:sldId id="279" r:id="rId26"/>
    <p:sldId id="276" r:id="rId27"/>
  </p:sldIdLst>
  <p:sldSz cx="9144000" cy="5143500" type="screen16x9"/>
  <p:notesSz cx="6858000" cy="9144000"/>
  <p:embeddedFontLst>
    <p:embeddedFont>
      <p:font typeface="Cairo" panose="020B0604020202020204" pitchFamily="34" charset="-78"/>
      <p:regular r:id="rId29"/>
      <p:bold r:id="rId30"/>
    </p:embeddedFont>
    <p:embeddedFont>
      <p:font typeface="Cairo Light" panose="020B0604020202020204" charset="-78"/>
      <p:regular r:id="rId31"/>
      <p:bold r:id="rId32"/>
    </p:embeddedFont>
    <p:embeddedFont>
      <p:font typeface="Cuprum" panose="020B0604020202020204" charset="0"/>
      <p:regular r:id="rId33"/>
      <p:bold r:id="rId34"/>
      <p:italic r:id="rId35"/>
      <p:boldItalic r:id="rId36"/>
    </p:embeddedFont>
    <p:embeddedFont>
      <p:font typeface="Cuprum Regular" panose="020B0604020202020204" charset="0"/>
      <p:regular r:id="rId37"/>
      <p:bold r:id="rId38"/>
      <p:italic r:id="rId39"/>
      <p:boldItalic r:id="rId40"/>
    </p:embeddedFont>
    <p:embeddedFont>
      <p:font typeface="Pathway Gothic One" panose="020B0604020202020204" charset="0"/>
      <p:regular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6439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bfedc95d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bfedc95d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623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c4950d5a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c4950d5a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7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fedc95d8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bfedc95d8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8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bfedc95d8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bfedc95d8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89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fedc95d8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fedc95d8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3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bfedc95d8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bfedc95d8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611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bfedc95d8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bfedc95d8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402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c0740599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c0740599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685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fedc95d8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fedc95d8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7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c4950d5a5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c4950d5a5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9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c4950d5a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c4950d5a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7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fedc95d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bfedc95d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2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c22a1ac6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c22a1ac6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fedc95d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bfedc95d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fedc95d8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fedc95d8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bfedc95d8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bfedc95d8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0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bfedc95d8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bfedc95d8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37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bfedc95d8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bfedc95d8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610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bfedc95d8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bfedc95d8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95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bfedc95d8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bfedc95d8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4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12" name="Google Shape;12;p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8424005" y="2824527"/>
            <a:ext cx="235623" cy="1441521"/>
            <a:chOff x="8478680" y="2824527"/>
            <a:chExt cx="235623" cy="1441521"/>
          </a:xfrm>
        </p:grpSpPr>
        <p:sp>
          <p:nvSpPr>
            <p:cNvPr id="34" name="Google Shape;34;p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75" name="Google Shape;375;p1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1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subTitle" idx="2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3" hasCustomPrompt="1"/>
          </p:nvPr>
        </p:nvSpPr>
        <p:spPr>
          <a:xfrm>
            <a:off x="913950" y="366270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4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subTitle" idx="5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6" hasCustomPrompt="1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7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8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9" hasCustomPrompt="1"/>
          </p:nvPr>
        </p:nvSpPr>
        <p:spPr>
          <a:xfrm>
            <a:off x="9139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13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ubTitle" idx="14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15" hasCustomPrompt="1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>
            <a:spLocks noGrp="1"/>
          </p:cNvSpPr>
          <p:nvPr>
            <p:ph type="subTitle" idx="16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subTitle" idx="17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title" idx="18" hasCustomPrompt="1"/>
          </p:nvPr>
        </p:nvSpPr>
        <p:spPr>
          <a:xfrm>
            <a:off x="9139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19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20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 idx="21" hasCustomPrompt="1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398" name="Google Shape;398;p13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399" name="Google Shape;399;p1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13"/>
          <p:cNvGrpSpPr/>
          <p:nvPr/>
        </p:nvGrpSpPr>
        <p:grpSpPr>
          <a:xfrm rot="10800000" flipH="1">
            <a:off x="8753855" y="2527977"/>
            <a:ext cx="235623" cy="1441521"/>
            <a:chOff x="8478680" y="2824527"/>
            <a:chExt cx="235623" cy="1441521"/>
          </a:xfrm>
        </p:grpSpPr>
        <p:sp>
          <p:nvSpPr>
            <p:cNvPr id="421" name="Google Shape;421;p1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4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438" name="Google Shape;438;p1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14"/>
          <p:cNvGrpSpPr/>
          <p:nvPr/>
        </p:nvGrpSpPr>
        <p:grpSpPr>
          <a:xfrm rot="5400000" flipH="1">
            <a:off x="8163143" y="4132202"/>
            <a:ext cx="235623" cy="1441521"/>
            <a:chOff x="8478680" y="2824527"/>
            <a:chExt cx="235623" cy="1441521"/>
          </a:xfrm>
        </p:grpSpPr>
        <p:sp>
          <p:nvSpPr>
            <p:cNvPr id="460" name="Google Shape;460;p1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4"/>
          <p:cNvSpPr txBox="1">
            <a:spLocks noGrp="1"/>
          </p:cNvSpPr>
          <p:nvPr>
            <p:ph type="subTitle" idx="1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477" name="Google Shape;477;p14"/>
          <p:cNvSpPr txBox="1">
            <a:spLocks noGrp="1"/>
          </p:cNvSpPr>
          <p:nvPr>
            <p:ph type="subTitle" idx="2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4"/>
          <p:cNvSpPr txBox="1">
            <a:spLocks noGrp="1"/>
          </p:cNvSpPr>
          <p:nvPr>
            <p:ph type="subTitle" idx="3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479" name="Google Shape;479;p14"/>
          <p:cNvSpPr txBox="1">
            <a:spLocks noGrp="1"/>
          </p:cNvSpPr>
          <p:nvPr>
            <p:ph type="subTitle" idx="4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4"/>
          <p:cNvSpPr txBox="1">
            <a:spLocks noGrp="1"/>
          </p:cNvSpPr>
          <p:nvPr>
            <p:ph type="subTitle" idx="5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481" name="Google Shape;481;p14"/>
          <p:cNvSpPr txBox="1">
            <a:spLocks noGrp="1"/>
          </p:cNvSpPr>
          <p:nvPr>
            <p:ph type="subTitle" idx="6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5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485" name="Google Shape;485;p1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5"/>
          <p:cNvGrpSpPr/>
          <p:nvPr/>
        </p:nvGrpSpPr>
        <p:grpSpPr>
          <a:xfrm rot="10800000" flipH="1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507" name="Google Shape;507;p1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1" name="Google Shape;5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5"/>
          <p:cNvSpPr txBox="1">
            <a:spLocks noGrp="1"/>
          </p:cNvSpPr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sz="16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524" name="Google Shape;524;p15"/>
          <p:cNvSpPr txBox="1">
            <a:spLocks noGrp="1"/>
          </p:cNvSpPr>
          <p:nvPr>
            <p:ph type="title" idx="2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sz="2400" b="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6"/>
          <p:cNvSpPr txBox="1">
            <a:spLocks noGrp="1"/>
          </p:cNvSpPr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528" name="Google Shape;5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6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530" name="Google Shape;530;p1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6"/>
          <p:cNvGrpSpPr/>
          <p:nvPr/>
        </p:nvGrpSpPr>
        <p:grpSpPr>
          <a:xfrm>
            <a:off x="8693118" y="3510464"/>
            <a:ext cx="235623" cy="1441521"/>
            <a:chOff x="8478680" y="2824527"/>
            <a:chExt cx="235623" cy="1441521"/>
          </a:xfrm>
        </p:grpSpPr>
        <p:sp>
          <p:nvSpPr>
            <p:cNvPr id="552" name="Google Shape;552;p1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"/>
          <p:cNvSpPr txBox="1">
            <a:spLocks noGrp="1"/>
          </p:cNvSpPr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8" name="Google Shape;568;p17"/>
          <p:cNvSpPr txBox="1">
            <a:spLocks noGrp="1"/>
          </p:cNvSpPr>
          <p:nvPr>
            <p:ph type="subTitle" idx="1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569" name="Google Shape;5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17"/>
          <p:cNvGrpSpPr/>
          <p:nvPr/>
        </p:nvGrpSpPr>
        <p:grpSpPr>
          <a:xfrm rot="-5400000" flipH="1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571" name="Google Shape;571;p1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17"/>
          <p:cNvGrpSpPr/>
          <p:nvPr/>
        </p:nvGrpSpPr>
        <p:grpSpPr>
          <a:xfrm rot="10800000" flipH="1">
            <a:off x="8693118" y="162396"/>
            <a:ext cx="235623" cy="1441521"/>
            <a:chOff x="8478680" y="2824527"/>
            <a:chExt cx="235623" cy="1441521"/>
          </a:xfrm>
        </p:grpSpPr>
        <p:sp>
          <p:nvSpPr>
            <p:cNvPr id="593" name="Google Shape;593;p1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18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610" name="Google Shape;610;p1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8"/>
          <p:cNvGrpSpPr/>
          <p:nvPr/>
        </p:nvGrpSpPr>
        <p:grpSpPr>
          <a:xfrm>
            <a:off x="8671793" y="87639"/>
            <a:ext cx="235623" cy="1441521"/>
            <a:chOff x="8478680" y="2824527"/>
            <a:chExt cx="235623" cy="1441521"/>
          </a:xfrm>
        </p:grpSpPr>
        <p:sp>
          <p:nvSpPr>
            <p:cNvPr id="632" name="Google Shape;632;p1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6" name="Google Shape;6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8"/>
          <p:cNvSpPr txBox="1">
            <a:spLocks noGrp="1"/>
          </p:cNvSpPr>
          <p:nvPr>
            <p:ph type="subTitle" idx="1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49" name="Google Shape;649;p18"/>
          <p:cNvSpPr txBox="1">
            <a:spLocks noGrp="1"/>
          </p:cNvSpPr>
          <p:nvPr>
            <p:ph type="subTitle" idx="2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8"/>
          <p:cNvSpPr txBox="1">
            <a:spLocks noGrp="1"/>
          </p:cNvSpPr>
          <p:nvPr>
            <p:ph type="subTitle" idx="3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51" name="Google Shape;651;p18"/>
          <p:cNvSpPr txBox="1">
            <a:spLocks noGrp="1"/>
          </p:cNvSpPr>
          <p:nvPr>
            <p:ph type="subTitle" idx="4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8"/>
          <p:cNvSpPr txBox="1">
            <a:spLocks noGrp="1"/>
          </p:cNvSpPr>
          <p:nvPr>
            <p:ph type="subTitle" idx="5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subTitle" idx="6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8"/>
          <p:cNvSpPr txBox="1">
            <a:spLocks noGrp="1"/>
          </p:cNvSpPr>
          <p:nvPr>
            <p:ph type="subTitle" idx="7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55" name="Google Shape;655;p18"/>
          <p:cNvSpPr txBox="1">
            <a:spLocks noGrp="1"/>
          </p:cNvSpPr>
          <p:nvPr>
            <p:ph type="subTitle" idx="8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8"/>
          <p:cNvSpPr txBox="1">
            <a:spLocks noGrp="1"/>
          </p:cNvSpPr>
          <p:nvPr>
            <p:ph type="subTitle" idx="9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57" name="Google Shape;657;p18"/>
          <p:cNvSpPr txBox="1">
            <a:spLocks noGrp="1"/>
          </p:cNvSpPr>
          <p:nvPr>
            <p:ph type="subTitle" idx="13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8"/>
          <p:cNvSpPr txBox="1">
            <a:spLocks noGrp="1"/>
          </p:cNvSpPr>
          <p:nvPr>
            <p:ph type="subTitle" idx="14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sz="20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659" name="Google Shape;659;p18"/>
          <p:cNvSpPr txBox="1">
            <a:spLocks noGrp="1"/>
          </p:cNvSpPr>
          <p:nvPr>
            <p:ph type="subTitle" idx="15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9"/>
          <p:cNvGrpSpPr/>
          <p:nvPr/>
        </p:nvGrpSpPr>
        <p:grpSpPr>
          <a:xfrm rot="10800000" flipH="1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662" name="Google Shape;662;p1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9"/>
          <p:cNvGrpSpPr/>
          <p:nvPr/>
        </p:nvGrpSpPr>
        <p:grpSpPr>
          <a:xfrm rot="10800000">
            <a:off x="8841055" y="2471733"/>
            <a:ext cx="235623" cy="1441521"/>
            <a:chOff x="8478680" y="2824527"/>
            <a:chExt cx="235623" cy="1441521"/>
          </a:xfrm>
        </p:grpSpPr>
        <p:sp>
          <p:nvSpPr>
            <p:cNvPr id="684" name="Google Shape;684;p1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8" name="Google Shape;6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00" name="Google Shape;7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20"/>
          <p:cNvGrpSpPr/>
          <p:nvPr/>
        </p:nvGrpSpPr>
        <p:grpSpPr>
          <a:xfrm rot="-5400000" flipH="1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703" name="Google Shape;703;p2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0"/>
          <p:cNvGrpSpPr/>
          <p:nvPr/>
        </p:nvGrpSpPr>
        <p:grpSpPr>
          <a:xfrm rot="5400000" flipH="1">
            <a:off x="743293" y="4220921"/>
            <a:ext cx="235623" cy="1441521"/>
            <a:chOff x="8478680" y="2824527"/>
            <a:chExt cx="235623" cy="1441521"/>
          </a:xfrm>
        </p:grpSpPr>
        <p:sp>
          <p:nvSpPr>
            <p:cNvPr id="725" name="Google Shape;725;p2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9" name="Google Shape;7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0"/>
          <p:cNvSpPr txBox="1">
            <a:spLocks noGrp="1"/>
          </p:cNvSpPr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0"/>
          <p:cNvSpPr txBox="1">
            <a:spLocks noGrp="1"/>
          </p:cNvSpPr>
          <p:nvPr>
            <p:ph type="subTitle" idx="1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55" name="Google Shape;55;p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 rot="10800000" flipH="1">
            <a:off x="413118" y="2824089"/>
            <a:ext cx="235623" cy="1441521"/>
            <a:chOff x="8478680" y="2824527"/>
            <a:chExt cx="235623" cy="1441521"/>
          </a:xfrm>
        </p:grpSpPr>
        <p:sp>
          <p:nvSpPr>
            <p:cNvPr id="77" name="Google Shape;77;p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1"/>
          <p:cNvGrpSpPr/>
          <p:nvPr/>
        </p:nvGrpSpPr>
        <p:grpSpPr>
          <a:xfrm rot="-5400000" flipH="1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744" name="Google Shape;744;p2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21"/>
          <p:cNvGrpSpPr/>
          <p:nvPr/>
        </p:nvGrpSpPr>
        <p:grpSpPr>
          <a:xfrm rot="10800000">
            <a:off x="8748434" y="3267164"/>
            <a:ext cx="235623" cy="1441521"/>
            <a:chOff x="8478680" y="2824527"/>
            <a:chExt cx="235623" cy="1441521"/>
          </a:xfrm>
        </p:grpSpPr>
        <p:sp>
          <p:nvSpPr>
            <p:cNvPr id="766" name="Google Shape;766;p2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21"/>
          <p:cNvPicPr preferRelativeResize="0"/>
          <p:nvPr/>
        </p:nvPicPr>
        <p:blipFill rotWithShape="1">
          <a:blip r:embed="rId3">
            <a:alphaModFix/>
          </a:blip>
          <a:srcRect t="375" r="-2764" b="-4770"/>
          <a:stretch/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4" name="Google Shape;784;p2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title" idx="2" hasCustomPrompt="1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3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title" idx="4" hasCustomPrompt="1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8" name="Google Shape;788;p21"/>
          <p:cNvSpPr txBox="1">
            <a:spLocks noGrp="1"/>
          </p:cNvSpPr>
          <p:nvPr>
            <p:ph type="subTitle" idx="5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23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840" name="Google Shape;840;p2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rot="10800000" flipH="1">
            <a:off x="8519568" y="540002"/>
            <a:ext cx="235623" cy="1441521"/>
            <a:chOff x="8478680" y="2824527"/>
            <a:chExt cx="235623" cy="1441521"/>
          </a:xfrm>
        </p:grpSpPr>
        <p:sp>
          <p:nvSpPr>
            <p:cNvPr id="862" name="Google Shape;862;p2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6" name="Google Shape;8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3"/>
          <p:cNvSpPr txBox="1">
            <a:spLocks noGrp="1"/>
          </p:cNvSpPr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3"/>
          <p:cNvSpPr txBox="1">
            <a:spLocks noGrp="1"/>
          </p:cNvSpPr>
          <p:nvPr>
            <p:ph type="subTitle" idx="1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3"/>
          <p:cNvSpPr txBox="1">
            <a:spLocks noGrp="1"/>
          </p:cNvSpPr>
          <p:nvPr>
            <p:ph type="subTitle" idx="2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3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99" name="Google Shape;99;p4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100" name="Google Shape;100;p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"/>
          <p:cNvGrpSpPr/>
          <p:nvPr/>
        </p:nvGrpSpPr>
        <p:grpSpPr>
          <a:xfrm rot="-5400000" flipH="1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123" name="Google Shape;123;p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5"/>
          <p:cNvGrpSpPr/>
          <p:nvPr/>
        </p:nvGrpSpPr>
        <p:grpSpPr>
          <a:xfrm rot="10800000" flipH="1">
            <a:off x="8693118" y="2813421"/>
            <a:ext cx="235623" cy="1441521"/>
            <a:chOff x="8478680" y="2824527"/>
            <a:chExt cx="235623" cy="1441521"/>
          </a:xfrm>
        </p:grpSpPr>
        <p:sp>
          <p:nvSpPr>
            <p:cNvPr id="145" name="Google Shape;145;p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" name="Google Shape;1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1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2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3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sz="2200" b="1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ubTitle" idx="4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169" name="Google Shape;169;p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8866318" y="3162339"/>
            <a:ext cx="235623" cy="1441521"/>
            <a:chOff x="8478680" y="2824527"/>
            <a:chExt cx="235623" cy="1441521"/>
          </a:xfrm>
        </p:grpSpPr>
        <p:sp>
          <p:nvSpPr>
            <p:cNvPr id="191" name="Google Shape;191;p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Google Shape;20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>
            <a:spLocks noGrp="1"/>
          </p:cNvSpPr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7"/>
          <p:cNvSpPr txBox="1">
            <a:spLocks noGrp="1"/>
          </p:cNvSpPr>
          <p:nvPr>
            <p:ph type="subTitle" idx="1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7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211" name="Google Shape;211;p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7"/>
          <p:cNvGrpSpPr/>
          <p:nvPr/>
        </p:nvGrpSpPr>
        <p:grpSpPr>
          <a:xfrm rot="10800000" flipH="1">
            <a:off x="8614918" y="3510464"/>
            <a:ext cx="235623" cy="1441521"/>
            <a:chOff x="8478680" y="2824527"/>
            <a:chExt cx="235623" cy="1441521"/>
          </a:xfrm>
        </p:grpSpPr>
        <p:sp>
          <p:nvSpPr>
            <p:cNvPr id="233" name="Google Shape;233;p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7" name="Google Shape;2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254" name="Google Shape;254;p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 rot="10800000" flipH="1">
            <a:off x="187218" y="295764"/>
            <a:ext cx="235623" cy="1441521"/>
            <a:chOff x="8478680" y="2824527"/>
            <a:chExt cx="235623" cy="1441521"/>
          </a:xfrm>
        </p:grpSpPr>
        <p:sp>
          <p:nvSpPr>
            <p:cNvPr id="276" name="Google Shape;276;p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>
            <a:spLocks noGrp="1"/>
          </p:cNvSpPr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92" name="Google Shape;292;p9"/>
          <p:cNvSpPr txBox="1">
            <a:spLocks noGrp="1"/>
          </p:cNvSpPr>
          <p:nvPr>
            <p:ph type="subTitle" idx="1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294" name="Google Shape;294;p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9"/>
          <p:cNvGrpSpPr/>
          <p:nvPr/>
        </p:nvGrpSpPr>
        <p:grpSpPr>
          <a:xfrm rot="5400000" flipH="1">
            <a:off x="4454193" y="4132202"/>
            <a:ext cx="235623" cy="1441521"/>
            <a:chOff x="8478680" y="2824527"/>
            <a:chExt cx="235623" cy="1441521"/>
          </a:xfrm>
        </p:grpSpPr>
        <p:sp>
          <p:nvSpPr>
            <p:cNvPr id="316" name="Google Shape;316;p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0"/>
          <p:cNvGrpSpPr/>
          <p:nvPr/>
        </p:nvGrpSpPr>
        <p:grpSpPr>
          <a:xfrm rot="10800000" flipH="1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333" name="Google Shape;333;p1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10"/>
          <p:cNvGrpSpPr/>
          <p:nvPr/>
        </p:nvGrpSpPr>
        <p:grpSpPr>
          <a:xfrm rot="-5400000">
            <a:off x="960518" y="-425367"/>
            <a:ext cx="235623" cy="1441521"/>
            <a:chOff x="8478680" y="2824527"/>
            <a:chExt cx="235623" cy="1441521"/>
          </a:xfrm>
        </p:grpSpPr>
        <p:sp>
          <p:nvSpPr>
            <p:cNvPr id="355" name="Google Shape;355;p1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" name="Google Shape;3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sz="3600" b="1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acto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"/>
          <p:cNvSpPr txBox="1">
            <a:spLocks noGrp="1"/>
          </p:cNvSpPr>
          <p:nvPr>
            <p:ph type="title"/>
          </p:nvPr>
        </p:nvSpPr>
        <p:spPr>
          <a:xfrm>
            <a:off x="612844" y="1135544"/>
            <a:ext cx="40152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HACKATHON : </a:t>
            </a:r>
            <a:br>
              <a:rPr lang="en" sz="4000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</a:br>
            <a:r>
              <a:rPr lang="en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Finding Hospitals</a:t>
            </a:r>
            <a:br>
              <a:rPr lang="en" sz="4000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</a:br>
            <a:br>
              <a:rPr lang="en" sz="4000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</a:br>
            <a:endParaRPr sz="56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" name="Google Shape;890;p26"/>
          <p:cNvSpPr txBox="1">
            <a:spLocks noGrp="1"/>
          </p:cNvSpPr>
          <p:nvPr>
            <p:ph type="subTitle" idx="1"/>
          </p:nvPr>
        </p:nvSpPr>
        <p:spPr>
          <a:xfrm>
            <a:off x="720000" y="2453325"/>
            <a:ext cx="4522500" cy="25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>
              <a:lnSpc>
                <a:spcPct val="115000"/>
              </a:lnSpc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COHORT: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INTQEA21QE017       </a:t>
            </a: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uprum Regular"/>
              </a:rPr>
              <a:t>GROUP :</a:t>
            </a: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7</a:t>
            </a: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Vundela Siva Rami Reddy </a:t>
            </a:r>
            <a:r>
              <a:rPr lang="en" sz="1400" dirty="0">
                <a:solidFill>
                  <a:srgbClr val="000000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- </a:t>
            </a: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911315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Shaik Kareema Ashmin </a:t>
            </a:r>
            <a:r>
              <a:rPr lang="en" sz="14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- </a:t>
            </a: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911314</a:t>
            </a:r>
            <a:endParaRPr sz="1400" dirty="0">
              <a:solidFill>
                <a:schemeClr val="accent2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Sareddy Vedantha Kumar Reddy- 911328</a:t>
            </a:r>
            <a:endParaRPr sz="1400" dirty="0">
              <a:solidFill>
                <a:schemeClr val="accent2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Bochala Chris Matthews </a:t>
            </a:r>
            <a:r>
              <a:rPr lang="en" sz="14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- </a:t>
            </a: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911290</a:t>
            </a:r>
            <a:endParaRPr sz="1400" dirty="0">
              <a:solidFill>
                <a:schemeClr val="accent2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Sheikh </a:t>
            </a:r>
            <a:r>
              <a:rPr lang="en" sz="1400">
                <a:solidFill>
                  <a:schemeClr val="accent2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Mohammad Saide- 911740</a:t>
            </a:r>
            <a:endParaRPr sz="1400" dirty="0">
              <a:solidFill>
                <a:schemeClr val="accent2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accent2"/>
              </a:solidFill>
              <a:latin typeface="Cuprum Regular"/>
              <a:ea typeface="Cuprum Regular"/>
              <a:cs typeface="Cuprum Regular"/>
              <a:sym typeface="Cuprum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"/>
          <p:cNvSpPr txBox="1">
            <a:spLocks noGrp="1"/>
          </p:cNvSpPr>
          <p:nvPr>
            <p:ph type="title"/>
          </p:nvPr>
        </p:nvSpPr>
        <p:spPr>
          <a:xfrm>
            <a:off x="1067450" y="443400"/>
            <a:ext cx="50847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   Second Description</a:t>
            </a:r>
            <a:endParaRPr sz="2900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sp>
        <p:nvSpPr>
          <p:cNvPr id="934" name="Google Shape;934;p33"/>
          <p:cNvSpPr txBox="1">
            <a:spLocks noGrp="1"/>
          </p:cNvSpPr>
          <p:nvPr>
            <p:ph type="subTitle" idx="1"/>
          </p:nvPr>
        </p:nvSpPr>
        <p:spPr>
          <a:xfrm>
            <a:off x="818325" y="1055100"/>
            <a:ext cx="6310200" cy="88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i="1" dirty="0"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In Diagnostics page, pick all the top cities name &amp; store in a List; Display the same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5" name="Google Shape;935;p33"/>
          <p:cNvSpPr txBox="1"/>
          <p:nvPr/>
        </p:nvSpPr>
        <p:spPr>
          <a:xfrm>
            <a:off x="1285875" y="1936200"/>
            <a:ext cx="552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airo"/>
              <a:buChar char="●"/>
            </a:pPr>
            <a:r>
              <a:rPr lang="en" sz="1800" dirty="0"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</a:rPr>
              <a:t>Go to </a:t>
            </a:r>
            <a:r>
              <a:rPr lang="en" sz="1800" u="sng" dirty="0">
                <a:solidFill>
                  <a:schemeClr val="hlink"/>
                </a:solidFill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  <a:hlinkClick r:id="rId3"/>
              </a:rPr>
              <a:t>www.practo.com</a:t>
            </a:r>
            <a:endParaRPr sz="1800" dirty="0">
              <a:solidFill>
                <a:schemeClr val="accent3"/>
              </a:solidFill>
              <a:latin typeface="Times New Roman" panose="02020603050405020304" pitchFamily="18" charset="0"/>
              <a:ea typeface="Cairo"/>
              <a:cs typeface="Times New Roman" panose="02020603050405020304" pitchFamily="18" charset="0"/>
              <a:sym typeface="Cai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airo"/>
              <a:buChar char="●"/>
            </a:pPr>
            <a:r>
              <a:rPr lang="en" sz="1800" dirty="0"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</a:rPr>
              <a:t>Click Diagnostics button</a:t>
            </a:r>
            <a:endParaRPr sz="1800" dirty="0">
              <a:latin typeface="Times New Roman" panose="02020603050405020304" pitchFamily="18" charset="0"/>
              <a:ea typeface="Cairo"/>
              <a:cs typeface="Times New Roman" panose="02020603050405020304" pitchFamily="18" charset="0"/>
              <a:sym typeface="Cai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uprum Regular"/>
              <a:buChar char="●"/>
            </a:pPr>
            <a:r>
              <a:rPr lang="en" sz="1800" dirty="0">
                <a:solidFill>
                  <a:srgbClr val="272C33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Pick all the top cities name &amp; store in a List </a:t>
            </a:r>
            <a:endParaRPr sz="1800" dirty="0">
              <a:solidFill>
                <a:srgbClr val="272C33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uprum Regular"/>
              <a:buChar char="●"/>
            </a:pPr>
            <a:r>
              <a:rPr lang="en" sz="1800" dirty="0">
                <a:solidFill>
                  <a:srgbClr val="272C33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Display the cities</a:t>
            </a:r>
            <a:endParaRPr sz="1800"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/>
                                        <p:tgtEl>
                                          <p:spTgt spid="9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9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/>
                                        <p:tgtEl>
                                          <p:spTgt spid="9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/>
                                        <p:tgtEl>
                                          <p:spTgt spid="9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 txBox="1">
            <a:spLocks noGrp="1"/>
          </p:cNvSpPr>
          <p:nvPr>
            <p:ph type="title"/>
          </p:nvPr>
        </p:nvSpPr>
        <p:spPr>
          <a:xfrm>
            <a:off x="2099375" y="369475"/>
            <a:ext cx="4605600" cy="6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uprum"/>
              <a:buChar char="●"/>
            </a:pPr>
            <a:r>
              <a:rPr lang="en" sz="2500" dirty="0">
                <a:solidFill>
                  <a:schemeClr val="lt1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Displaying Top Cities </a:t>
            </a:r>
            <a:endParaRPr sz="4100" dirty="0">
              <a:solidFill>
                <a:schemeClr val="lt1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B7079-D223-4762-BA18-780395DA1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3" b="27138"/>
          <a:stretch/>
        </p:blipFill>
        <p:spPr>
          <a:xfrm>
            <a:off x="131618" y="1192624"/>
            <a:ext cx="9144000" cy="3581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Displaying Top Cities names in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33A9-198A-4842-A41E-A9E8FA57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9" t="38411" r="26642" b="51857"/>
          <a:stretch/>
        </p:blipFill>
        <p:spPr>
          <a:xfrm>
            <a:off x="1576680" y="1628566"/>
            <a:ext cx="5131146" cy="8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9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2278F"/>
                </a:solidFill>
                <a:latin typeface="Cuprum"/>
                <a:ea typeface="Cuprum"/>
                <a:cs typeface="Cuprum"/>
                <a:sym typeface="Cuprum"/>
              </a:rPr>
              <a:t>Third Description</a:t>
            </a:r>
            <a:endParaRPr sz="2400">
              <a:solidFill>
                <a:srgbClr val="92278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953" name="Google Shape;953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Go to Corporate Wellness, fill invalid details, schedule &amp; capture the warning message from the alert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Click on For Providers then go to Corporate Wellness.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Enter name in the provided text field.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Enter the Organization name in the provided text field.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Enter Official email-id in the provided text field.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Enter contact number in the provided text field.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2400"/>
              <a:buFont typeface="Cuprum"/>
              <a:buChar char="●"/>
            </a:pPr>
            <a:r>
              <a:rPr lang="en" sz="2400" b="1" dirty="0">
                <a:solidFill>
                  <a:srgbClr val="272C3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Handle the alert box.</a:t>
            </a:r>
            <a:endParaRPr sz="2400" b="1" dirty="0">
              <a:solidFill>
                <a:srgbClr val="272C3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9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9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9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1: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Entering name and keeping all other text field empty to capture the alert box.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59" name="Google Shape;9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100" y="1009625"/>
            <a:ext cx="5229901" cy="352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2: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Entering name, organization name and keeping other text field empty to handle alert box.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5" name="Google Shape;9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50" y="1118150"/>
            <a:ext cx="5229901" cy="332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3: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Entering name, organization name, email id and keeping phone number text field empty to handle the alert box.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1" name="Google Shape;9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75" y="1107325"/>
            <a:ext cx="5229900" cy="328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4: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Entering invalid phone number to handle the alert box.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7" name="Google Shape;9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00" y="1118175"/>
            <a:ext cx="5229899" cy="336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5: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Keeping all the text field empty and clicking on “Schedule a demo” to handle alert box.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3" name="Google Shape;9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300" y="1118175"/>
            <a:ext cx="5229900" cy="308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title"/>
          </p:nvPr>
        </p:nvSpPr>
        <p:spPr>
          <a:xfrm>
            <a:off x="2099375" y="369475"/>
            <a:ext cx="4605600" cy="6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uprum"/>
              <a:buChar char="●"/>
            </a:pPr>
            <a:r>
              <a:rPr lang="en" sz="2700" dirty="0"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Console Output</a:t>
            </a:r>
            <a:endParaRPr sz="4300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FB61C-7814-4917-AB8B-D98A3A78F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3" r="12089" b="23581"/>
          <a:stretch/>
        </p:blipFill>
        <p:spPr>
          <a:xfrm>
            <a:off x="382909" y="952652"/>
            <a:ext cx="8038531" cy="3821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D762-587C-4089-9ED6-13D13239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ASSIGNED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B4030-7357-4F90-8D56-6E78AF505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127538"/>
            <a:ext cx="5240286" cy="1730400"/>
          </a:xfrm>
        </p:spPr>
        <p:txBody>
          <a:bodyPr/>
          <a:lstStyle/>
          <a:p>
            <a:r>
              <a:rPr lang="en" sz="1200" dirty="0">
                <a:solidFill>
                  <a:srgbClr val="000000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Vundela Siva Rami Reddy	        </a:t>
            </a:r>
            <a:r>
              <a:rPr lang="en-US" sz="1200" dirty="0">
                <a:solidFill>
                  <a:srgbClr val="000000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-</a:t>
            </a:r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Display Hospitals near whic</a:t>
            </a:r>
            <a:r>
              <a:rPr lang="en-I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h</a:t>
            </a:r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 are open 24*7</a:t>
            </a:r>
            <a:endParaRPr lang="en-US" sz="1200" dirty="0"/>
          </a:p>
          <a:p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Shaik Kareema Ashmin	        -Display Hospitals which has parking Facility</a:t>
            </a:r>
          </a:p>
          <a:p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Sareddy Vedantha Kumar Reddy    -Display Hospitals with more than 3.5 rating</a:t>
            </a:r>
          </a:p>
          <a:p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Bochala Chris Matthews	        - Display Top cities</a:t>
            </a:r>
          </a:p>
          <a:p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Sheikh </a:t>
            </a:r>
            <a:r>
              <a:rPr lang="en" sz="120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Mohammad Saide</a:t>
            </a:r>
            <a:r>
              <a:rPr lang="en" sz="1200" dirty="0">
                <a:solidFill>
                  <a:schemeClr val="accent2"/>
                </a:solidFill>
                <a:latin typeface="Cuprum Regular"/>
                <a:ea typeface="Cuprum Regular"/>
                <a:cs typeface="Cuprum Regular"/>
                <a:sym typeface="Cuprum Regular"/>
              </a:rPr>
              <a:t>	        -Handling alert</a:t>
            </a:r>
          </a:p>
          <a:p>
            <a:endParaRPr lang="en" sz="1200" dirty="0">
              <a:solidFill>
                <a:schemeClr val="accent2"/>
              </a:solidFill>
              <a:latin typeface="Cuprum Regular"/>
              <a:ea typeface="Cuprum Regular"/>
              <a:cs typeface="Cuprum Regular"/>
              <a:sym typeface="Cuprum Regular"/>
            </a:endParaRPr>
          </a:p>
          <a:p>
            <a:endParaRPr lang="en" sz="1200" dirty="0">
              <a:solidFill>
                <a:schemeClr val="accent2"/>
              </a:solidFill>
              <a:latin typeface="Cuprum Regular"/>
              <a:ea typeface="Cuprum Regular"/>
              <a:cs typeface="Cuprum Regular"/>
              <a:sym typeface="Cuprum Regular"/>
            </a:endParaRPr>
          </a:p>
          <a:p>
            <a:endParaRPr lang="en-US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2078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1280374" y="242950"/>
            <a:ext cx="4423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3000"/>
              <a:buFont typeface="Cuprum"/>
              <a:buChar char="●"/>
            </a:pPr>
            <a:r>
              <a:rPr lang="en" sz="3000" dirty="0">
                <a:solidFill>
                  <a:srgbClr val="92278F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Jenkins Output</a:t>
            </a:r>
            <a:endParaRPr sz="3000" dirty="0">
              <a:solidFill>
                <a:srgbClr val="92278F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BDBC7-6B7F-415B-BD37-A29D79E6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5"/>
          <a:stretch/>
        </p:blipFill>
        <p:spPr>
          <a:xfrm>
            <a:off x="193559" y="894377"/>
            <a:ext cx="8610044" cy="4249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5"/>
          <p:cNvSpPr txBox="1">
            <a:spLocks noGrp="1"/>
          </p:cNvSpPr>
          <p:nvPr>
            <p:ph type="title"/>
          </p:nvPr>
        </p:nvSpPr>
        <p:spPr>
          <a:xfrm>
            <a:off x="1280374" y="242950"/>
            <a:ext cx="4423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3000"/>
              <a:buFont typeface="Cuprum"/>
              <a:buChar char="●"/>
            </a:pPr>
            <a:r>
              <a:rPr lang="en" sz="3000" dirty="0">
                <a:solidFill>
                  <a:srgbClr val="92278F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Jenkins Output</a:t>
            </a:r>
            <a:endParaRPr sz="3000" dirty="0">
              <a:solidFill>
                <a:srgbClr val="92278F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782C6-BD35-42B6-BBEE-C43B2087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921074"/>
            <a:ext cx="8659513" cy="4222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94D4-0B54-4C0B-A0B0-AD02570A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Jenkins Output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CE4E0-1170-407D-B0BD-1B19B4C8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5" y="1017725"/>
            <a:ext cx="8423160" cy="41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Implementation: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0C015-CF2F-4CF6-B785-03C8C461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034"/>
          <a:stretch/>
        </p:blipFill>
        <p:spPr>
          <a:xfrm>
            <a:off x="215033" y="1153236"/>
            <a:ext cx="8928967" cy="29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0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a node: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51307-5D6B-46CD-BDA2-1C2CDAA66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28"/>
          <a:stretch/>
        </p:blipFill>
        <p:spPr>
          <a:xfrm>
            <a:off x="140163" y="1017725"/>
            <a:ext cx="9144000" cy="42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5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Implementation: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9FB7-AA20-4977-AE7E-67BAAE99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8" b="9530"/>
          <a:stretch/>
        </p:blipFill>
        <p:spPr>
          <a:xfrm>
            <a:off x="214423" y="1087935"/>
            <a:ext cx="7928409" cy="35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3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THANK YOU</a:t>
            </a:r>
            <a:endParaRPr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7"/>
          <p:cNvSpPr txBox="1">
            <a:spLocks noGrp="1"/>
          </p:cNvSpPr>
          <p:nvPr>
            <p:ph type="title"/>
          </p:nvPr>
        </p:nvSpPr>
        <p:spPr>
          <a:xfrm>
            <a:off x="495125" y="982925"/>
            <a:ext cx="7974000" cy="40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2350"/>
              <a:buFont typeface="Cuprum Regular"/>
              <a:buChar char="●"/>
            </a:pPr>
            <a:r>
              <a:rPr lang="en" sz="2350" b="0" i="1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For Bangalore city, identify Hospitals that is Open 24/7, has Parking facility with rating more than 3.5; Display the hospital names</a:t>
            </a:r>
            <a:endParaRPr sz="2350" b="0" i="1" dirty="0">
              <a:solidFill>
                <a:srgbClr val="000000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2350"/>
              <a:buFont typeface="Cuprum Regular"/>
              <a:buChar char="●"/>
            </a:pPr>
            <a:r>
              <a:rPr lang="en" sz="2350" b="0" i="1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In Diagnostics page, pick all the top cities name &amp; store in a List; Display the same</a:t>
            </a:r>
            <a:endParaRPr sz="2350" b="0" i="1" dirty="0">
              <a:solidFill>
                <a:srgbClr val="000000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2350"/>
              <a:buFont typeface="Cuprum Regular"/>
              <a:buChar char="●"/>
            </a:pPr>
            <a:r>
              <a:rPr lang="en" sz="2350" b="0" i="1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Go to Corporate Wellness, fill invalid details, schedule &amp; capture the warning message from the alert</a:t>
            </a:r>
            <a:endParaRPr sz="2350" b="0" i="1" dirty="0">
              <a:solidFill>
                <a:srgbClr val="000000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2350"/>
              <a:buFont typeface="Cuprum Regular"/>
              <a:buChar char="●"/>
            </a:pPr>
            <a:r>
              <a:rPr lang="en" sz="2350" b="0" i="1" dirty="0">
                <a:solidFill>
                  <a:srgbClr val="00000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Site - </a:t>
            </a:r>
            <a:r>
              <a:rPr lang="en" sz="2350" b="0" i="1" u="sng" dirty="0">
                <a:solidFill>
                  <a:srgbClr val="00C0C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practo.com</a:t>
            </a:r>
            <a:r>
              <a:rPr lang="en" sz="2350" b="0" i="1" dirty="0">
                <a:solidFill>
                  <a:srgbClr val="00C0C0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 </a:t>
            </a:r>
            <a:endParaRPr b="0" i="1" dirty="0">
              <a:solidFill>
                <a:srgbClr val="00C0C0"/>
              </a:solidFill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</p:txBody>
      </p:sp>
      <p:sp>
        <p:nvSpPr>
          <p:cNvPr id="896" name="Google Shape;896;p27"/>
          <p:cNvSpPr txBox="1">
            <a:spLocks noGrp="1"/>
          </p:cNvSpPr>
          <p:nvPr>
            <p:ph type="title" idx="2"/>
          </p:nvPr>
        </p:nvSpPr>
        <p:spPr>
          <a:xfrm>
            <a:off x="1744050" y="296238"/>
            <a:ext cx="5655900" cy="139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PROJECT DESCRIPTION</a:t>
            </a:r>
            <a:endParaRPr sz="3600" b="1" dirty="0">
              <a:solidFill>
                <a:schemeClr val="accent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/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/>
                                        <p:tgtEl>
                                          <p:spTgt spid="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/>
                                        <p:tgtEl>
                                          <p:spTgt spid="8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title"/>
          </p:nvPr>
        </p:nvSpPr>
        <p:spPr>
          <a:xfrm>
            <a:off x="4190775" y="836900"/>
            <a:ext cx="4001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TOOLS</a:t>
            </a:r>
            <a:endParaRPr dirty="0">
              <a:solidFill>
                <a:schemeClr val="accent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sp>
        <p:nvSpPr>
          <p:cNvPr id="902" name="Google Shape;902;p28"/>
          <p:cNvSpPr txBox="1">
            <a:spLocks noGrp="1"/>
          </p:cNvSpPr>
          <p:nvPr>
            <p:ph type="subTitle" idx="1"/>
          </p:nvPr>
        </p:nvSpPr>
        <p:spPr>
          <a:xfrm>
            <a:off x="4422375" y="1953600"/>
            <a:ext cx="1860300" cy="17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uprum Regular"/>
              <a:buChar char="●"/>
            </a:pPr>
            <a:r>
              <a:rPr lang="en" dirty="0"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Eclipse IDE      </a:t>
            </a: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uprum Regular"/>
              <a:buChar char="●"/>
            </a:pPr>
            <a:r>
              <a:rPr lang="en" dirty="0"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TestNG</a:t>
            </a: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uprum Regular"/>
              <a:buChar char="●"/>
            </a:pPr>
            <a:r>
              <a:rPr lang="en" dirty="0"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Maven</a:t>
            </a: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uprum Regular"/>
              <a:buChar char="●"/>
            </a:pPr>
            <a:r>
              <a:rPr lang="en" dirty="0"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Jenkins</a:t>
            </a: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</p:txBody>
      </p:sp>
      <p:sp>
        <p:nvSpPr>
          <p:cNvPr id="903" name="Google Shape;903;p28"/>
          <p:cNvSpPr txBox="1"/>
          <p:nvPr/>
        </p:nvSpPr>
        <p:spPr>
          <a:xfrm>
            <a:off x="6282675" y="1898500"/>
            <a:ext cx="21000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uprum"/>
              <a:buChar char="●"/>
            </a:pPr>
            <a:r>
              <a:rPr lang="en" sz="1600" b="1" dirty="0"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Grid</a:t>
            </a:r>
            <a:endParaRPr sz="1600" b="1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uprum"/>
              <a:buChar char="●"/>
            </a:pPr>
            <a:r>
              <a:rPr lang="en" sz="1600" b="1" dirty="0"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Git</a:t>
            </a:r>
            <a:endParaRPr sz="1600" b="1" dirty="0"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300"/>
                                        <p:tgtEl>
                                          <p:spTgt spid="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First Description</a:t>
            </a:r>
            <a:endParaRPr dirty="0">
              <a:solidFill>
                <a:schemeClr val="accent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sp>
        <p:nvSpPr>
          <p:cNvPr id="909" name="Google Shape;909;p29"/>
          <p:cNvSpPr txBox="1">
            <a:spLocks noGrp="1"/>
          </p:cNvSpPr>
          <p:nvPr>
            <p:ph type="body" idx="1"/>
          </p:nvPr>
        </p:nvSpPr>
        <p:spPr>
          <a:xfrm>
            <a:off x="631150" y="2470244"/>
            <a:ext cx="7704000" cy="25933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Location as Bangalore in the search bar.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Hospitals from the selected location (Banglore).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“Open 24/7” checkbox and go to the filters and then select the Checkbox “Has Parking”.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all the hospitals which have ratings above 3.5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272C3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910" name="Google Shape;910;p29"/>
          <p:cNvSpPr txBox="1"/>
          <p:nvPr/>
        </p:nvSpPr>
        <p:spPr>
          <a:xfrm>
            <a:off x="720001" y="1630907"/>
            <a:ext cx="7615150" cy="100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272C33"/>
                </a:solidFill>
                <a:latin typeface="Times New Roman" panose="02020603050405020304" pitchFamily="18" charset="0"/>
                <a:ea typeface="Cuprum Regular"/>
                <a:cs typeface="Times New Roman" panose="02020603050405020304" pitchFamily="18" charset="0"/>
                <a:sym typeface="Cuprum Regular"/>
              </a:rPr>
              <a:t>For Bangalore city, identify Hospitals that is Open 24/7, has Parking facility with rating more than 3.5; Display the hospital names</a:t>
            </a:r>
            <a:endParaRPr dirty="0">
              <a:latin typeface="Times New Roman" panose="02020603050405020304" pitchFamily="18" charset="0"/>
              <a:ea typeface="Cuprum Regular"/>
              <a:cs typeface="Times New Roman" panose="02020603050405020304" pitchFamily="18" charset="0"/>
              <a:sym typeface="Cuprum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3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0"/>
                                        <p:tgtEl>
                                          <p:spTgt spid="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0"/>
                                        <p:tgtEl>
                                          <p:spTgt spid="9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0"/>
                                        <p:tgtEl>
                                          <p:spTgt spid="9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0"/>
                                        <p:tgtEl>
                                          <p:spTgt spid="9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30"/>
          <p:cNvPicPr preferRelativeResize="0"/>
          <p:nvPr/>
        </p:nvPicPr>
        <p:blipFill rotWithShape="1">
          <a:blip r:embed="rId3">
            <a:alphaModFix/>
          </a:blip>
          <a:srcRect b="4599"/>
          <a:stretch/>
        </p:blipFill>
        <p:spPr>
          <a:xfrm>
            <a:off x="1350293" y="1740090"/>
            <a:ext cx="6162800" cy="2946636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30"/>
          <p:cNvSpPr txBox="1"/>
          <p:nvPr/>
        </p:nvSpPr>
        <p:spPr>
          <a:xfrm>
            <a:off x="1671851" y="259306"/>
            <a:ext cx="432252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iro"/>
              <a:buChar char="●"/>
            </a:pPr>
            <a:r>
              <a:rPr lang="en" sz="2000" b="1" dirty="0">
                <a:solidFill>
                  <a:schemeClr val="lt1"/>
                </a:solidFill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</a:rPr>
              <a:t>BANGALORE LOCATION SELECTED </a:t>
            </a:r>
            <a:endParaRPr sz="2000" b="1" dirty="0">
              <a:solidFill>
                <a:schemeClr val="lt1"/>
              </a:solidFill>
              <a:latin typeface="Times New Roman" panose="02020603050405020304" pitchFamily="18" charset="0"/>
              <a:ea typeface="Cairo"/>
              <a:cs typeface="Times New Roman" panose="02020603050405020304" pitchFamily="18" charset="0"/>
              <a:sym typeface="Cai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1"/>
          <p:cNvSpPr txBox="1"/>
          <p:nvPr/>
        </p:nvSpPr>
        <p:spPr>
          <a:xfrm>
            <a:off x="1018525" y="245900"/>
            <a:ext cx="501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iro"/>
              <a:buChar char="●"/>
            </a:pPr>
            <a:r>
              <a:rPr lang="en" sz="2000" b="1" dirty="0">
                <a:solidFill>
                  <a:schemeClr val="lt1"/>
                </a:solidFill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</a:rPr>
              <a:t>FINDING HOSPITALS</a:t>
            </a:r>
            <a:endParaRPr sz="2000" b="1" dirty="0">
              <a:solidFill>
                <a:schemeClr val="lt1"/>
              </a:solidFill>
              <a:latin typeface="Times New Roman" panose="02020603050405020304" pitchFamily="18" charset="0"/>
              <a:ea typeface="Cairo"/>
              <a:cs typeface="Times New Roman" panose="02020603050405020304" pitchFamily="18" charset="0"/>
              <a:sym typeface="Cairo"/>
            </a:endParaRPr>
          </a:p>
        </p:txBody>
      </p:sp>
      <p:pic>
        <p:nvPicPr>
          <p:cNvPr id="922" name="Google Shape;922;p31"/>
          <p:cNvPicPr preferRelativeResize="0"/>
          <p:nvPr/>
        </p:nvPicPr>
        <p:blipFill rotWithShape="1">
          <a:blip r:embed="rId3">
            <a:alphaModFix/>
          </a:blip>
          <a:srcRect b="4453"/>
          <a:stretch/>
        </p:blipFill>
        <p:spPr>
          <a:xfrm>
            <a:off x="823300" y="892826"/>
            <a:ext cx="7175702" cy="385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2"/>
          <p:cNvSpPr txBox="1"/>
          <p:nvPr/>
        </p:nvSpPr>
        <p:spPr>
          <a:xfrm>
            <a:off x="1282100" y="205975"/>
            <a:ext cx="5004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iro"/>
              <a:buChar char="●"/>
            </a:pPr>
            <a:r>
              <a:rPr lang="en" sz="2000" b="1" dirty="0">
                <a:solidFill>
                  <a:schemeClr val="lt1"/>
                </a:solidFill>
                <a:latin typeface="Times New Roman" panose="02020603050405020304" pitchFamily="18" charset="0"/>
                <a:ea typeface="Cairo"/>
                <a:cs typeface="Times New Roman" panose="02020603050405020304" pitchFamily="18" charset="0"/>
                <a:sym typeface="Cairo"/>
              </a:rPr>
              <a:t>SELECTING THE FEATURE “OPEN 24/7” AND “HAS PARKING”</a:t>
            </a:r>
            <a:endParaRPr sz="2000" b="1" dirty="0">
              <a:solidFill>
                <a:schemeClr val="lt1"/>
              </a:solidFill>
              <a:latin typeface="Times New Roman" panose="02020603050405020304" pitchFamily="18" charset="0"/>
              <a:ea typeface="Cairo"/>
              <a:cs typeface="Times New Roman" panose="02020603050405020304" pitchFamily="18" charset="0"/>
              <a:sym typeface="Cai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" y="853406"/>
            <a:ext cx="7802880" cy="3575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5"/>
          <p:cNvSpPr txBox="1">
            <a:spLocks noGrp="1"/>
          </p:cNvSpPr>
          <p:nvPr>
            <p:ph type="title"/>
          </p:nvPr>
        </p:nvSpPr>
        <p:spPr>
          <a:xfrm>
            <a:off x="1436425" y="146650"/>
            <a:ext cx="4203300" cy="8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Cuprum"/>
              <a:buChar char="●"/>
            </a:pPr>
            <a:r>
              <a:rPr lang="en" sz="2500" dirty="0">
                <a:solidFill>
                  <a:schemeClr val="accent3"/>
                </a:solidFill>
                <a:latin typeface="Times New Roman" panose="02020603050405020304" pitchFamily="18" charset="0"/>
                <a:ea typeface="Cuprum"/>
                <a:cs typeface="Times New Roman" panose="02020603050405020304" pitchFamily="18" charset="0"/>
                <a:sym typeface="Cuprum"/>
              </a:rPr>
              <a:t>Displaying Hospitals Names </a:t>
            </a:r>
            <a:endParaRPr sz="4100" dirty="0">
              <a:solidFill>
                <a:schemeClr val="accent3"/>
              </a:solidFill>
              <a:latin typeface="Times New Roman" panose="02020603050405020304" pitchFamily="18" charset="0"/>
              <a:ea typeface="Cuprum"/>
              <a:cs typeface="Times New Roman" panose="02020603050405020304" pitchFamily="18" charset="0"/>
              <a:sym typeface="Cupr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A4-E04A-40FF-9D33-734FD7D30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41" t="8490" r="12537" b="55975"/>
          <a:stretch/>
        </p:blipFill>
        <p:spPr>
          <a:xfrm>
            <a:off x="1525891" y="1467134"/>
            <a:ext cx="6658999" cy="282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508</Words>
  <Application>Microsoft Office PowerPoint</Application>
  <PresentationFormat>On-screen Show (16:9)</PresentationFormat>
  <Paragraphs>115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Cairo</vt:lpstr>
      <vt:lpstr>Livvic</vt:lpstr>
      <vt:lpstr>Times New Roman</vt:lpstr>
      <vt:lpstr>Cuprum Regular</vt:lpstr>
      <vt:lpstr>Arial</vt:lpstr>
      <vt:lpstr>Pathway Gothic One</vt:lpstr>
      <vt:lpstr>Cuprum</vt:lpstr>
      <vt:lpstr>Cairo Light</vt:lpstr>
      <vt:lpstr>Roboto Condensed Light</vt:lpstr>
      <vt:lpstr>Course Project Proposal by Slidesgo</vt:lpstr>
      <vt:lpstr>HACKATHON :  Finding Hospitals  </vt:lpstr>
      <vt:lpstr>MODULES ASSIGNED</vt:lpstr>
      <vt:lpstr>For Bangalore city, identify Hospitals that is Open 24/7, has Parking facility with rating more than 3.5; Display the hospital names In Diagnostics page, pick all the top cities name &amp; store in a List; Display the same Go to Corporate Wellness, fill invalid details, schedule &amp; capture the warning message from the alert Site - practo.com </vt:lpstr>
      <vt:lpstr>TOOLS</vt:lpstr>
      <vt:lpstr>First Description</vt:lpstr>
      <vt:lpstr>PowerPoint Presentation</vt:lpstr>
      <vt:lpstr>PowerPoint Presentation</vt:lpstr>
      <vt:lpstr>PowerPoint Presentation</vt:lpstr>
      <vt:lpstr>Displaying Hospitals Names </vt:lpstr>
      <vt:lpstr>   Second Description</vt:lpstr>
      <vt:lpstr>Displaying Top Cities  </vt:lpstr>
      <vt:lpstr>Displaying Top Cities names in console</vt:lpstr>
      <vt:lpstr>Third Description</vt:lpstr>
      <vt:lpstr> CASE 1: Entering name and keeping all other text field empty to capture the alert box.        </vt:lpstr>
      <vt:lpstr>  CASE 2: Entering name, organization name and keeping other text field empty to handle alert box.         </vt:lpstr>
      <vt:lpstr>CASE 3: Entering name, organization name, email id and keeping phone number text field empty to handle the alert box.      </vt:lpstr>
      <vt:lpstr>CASE 4: Entering invalid phone number to handle the alert box.       </vt:lpstr>
      <vt:lpstr>CASE 5: Keeping all the text field empty and clicking on “Schedule a demo” to handle alert box.        </vt:lpstr>
      <vt:lpstr>Console Output </vt:lpstr>
      <vt:lpstr>Jenkins Output</vt:lpstr>
      <vt:lpstr>Jenkins Output</vt:lpstr>
      <vt:lpstr>Jenkins Output</vt:lpstr>
      <vt:lpstr>Grid Implementation:</vt:lpstr>
      <vt:lpstr>Created a node:</vt:lpstr>
      <vt:lpstr>Git Implementation: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:  Finding Hospitals</dc:title>
  <dc:creator>vundela siva rami reddy</dc:creator>
  <cp:lastModifiedBy>vsivaramireddy32@gmail.com</cp:lastModifiedBy>
  <cp:revision>24</cp:revision>
  <dcterms:modified xsi:type="dcterms:W3CDTF">2021-05-18T07:57:50Z</dcterms:modified>
</cp:coreProperties>
</file>